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</p:sldIdLst>
  <p:sldSz cx="12192000" cy="6858000"/>
  <p:notesSz cx="6858000" cy="9144000"/>
  <p:photoAlbum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86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5162AA-F33D-110D-CAB4-3FAEE26227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40FE20-3C43-2FD7-D657-7F3E0F7A29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00F494-6645-89E7-9B8B-20A2A10401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DF251-1136-4904-BFB7-2BA7D96719C4}" type="datetimeFigureOut">
              <a:rPr lang="en-IN" smtClean="0"/>
              <a:t>25-06-2023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9A607C-2587-9907-CC5D-8DFDE03B0D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FB5934-4593-219B-34FE-693C7E7C4A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DED0D-1326-4E86-870C-926DD942459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628241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AC4F6-E54A-8EC4-D2AE-23E0E98B96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28272F-3ED3-9245-A52C-E500BEDAD3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331D0C-6DFE-947D-F210-9A7E85E137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DF251-1136-4904-BFB7-2BA7D96719C4}" type="datetimeFigureOut">
              <a:rPr lang="en-IN" smtClean="0"/>
              <a:t>25-06-2023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9F093E-FA44-CCBA-F32B-917D1CC2FB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939ECE-12FF-9146-229C-319F841784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DED0D-1326-4E86-870C-926DD942459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180237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D115B7B-C709-FA3A-1797-1EFFBAEB7D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E9F1EDB-A934-1AC9-B90F-80EC0CD872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511DA8-B29E-BDAB-62D9-FE5A30001C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DF251-1136-4904-BFB7-2BA7D96719C4}" type="datetimeFigureOut">
              <a:rPr lang="en-IN" smtClean="0"/>
              <a:t>25-06-2023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DF3FA9-C5AC-F20F-4E4F-94DB047C40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924C38-E334-1EA0-BBD7-FB2422E4D8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DED0D-1326-4E86-870C-926DD942459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737286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4A7A4-3222-10CB-33F0-B78600B84E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228E44-3FBD-B8DB-0BF6-BE1E54CC58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946608-6025-9D5C-5876-9B51FC903B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DF251-1136-4904-BFB7-2BA7D96719C4}" type="datetimeFigureOut">
              <a:rPr lang="en-IN" smtClean="0"/>
              <a:t>25-06-2023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4DDEA1-96A2-219E-19B9-A56C62B554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95882A-1172-8A4F-B26B-C95141BB2A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DED0D-1326-4E86-870C-926DD942459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102986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DC23BD-44AE-F1AA-C488-705AFC873F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6DD3BC-5A8A-D93A-37E6-CF0DE907F8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1C8432-CD55-42CC-E84E-5189972ECA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DF251-1136-4904-BFB7-2BA7D96719C4}" type="datetimeFigureOut">
              <a:rPr lang="en-IN" smtClean="0"/>
              <a:t>25-06-2023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898CF3-D35C-4EB4-189D-42940B6EAC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EDB6B8-455A-A5B9-6C9E-160855507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DED0D-1326-4E86-870C-926DD942459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923393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C2DBC-BDFC-318D-57FD-D617682C5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985890-5F1B-6E44-D457-E34397C713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EAB4D3-B7AA-11FA-C159-D21DC0E3B1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0C7CA5-AD82-A942-FEA2-55589905BB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DF251-1136-4904-BFB7-2BA7D96719C4}" type="datetimeFigureOut">
              <a:rPr lang="en-IN" smtClean="0"/>
              <a:t>25-06-2023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85D437-8371-2980-6415-89015D9973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119C26-288A-1B6D-402F-773EAFECA4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DED0D-1326-4E86-870C-926DD942459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20293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30DD8-7A0C-B2FC-6E71-94402B37E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D1A896-5F35-4E7B-78FC-A8267C6026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3C3E5F-105B-C6AC-2CC2-BC8AA72D4A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B2C5DB-9489-FEAF-6D34-ABA8976AAD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43A9AEB-713D-E5DB-127D-DA6467B10E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4E9368-549C-E3D2-F14F-223DD4D9AA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DF251-1136-4904-BFB7-2BA7D96719C4}" type="datetimeFigureOut">
              <a:rPr lang="en-IN" smtClean="0"/>
              <a:t>25-06-2023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62B97CB-CEB6-BE52-7509-4823CD5169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33C2EE8-4225-896A-53B9-BE9BCBE22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DED0D-1326-4E86-870C-926DD942459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709271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262BE9-6695-3BCE-585F-0649758C0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2CE9C84-5071-39C7-7654-7A9CA0D876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DF251-1136-4904-BFB7-2BA7D96719C4}" type="datetimeFigureOut">
              <a:rPr lang="en-IN" smtClean="0"/>
              <a:t>25-06-2023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FBB94D-5C4F-0E65-444E-B4234391F3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89D64F-14ED-4594-556C-227ED79E8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DED0D-1326-4E86-870C-926DD942459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520317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6A04F78-60F2-3129-3472-56DABDD42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DF251-1136-4904-BFB7-2BA7D96719C4}" type="datetimeFigureOut">
              <a:rPr lang="en-IN" smtClean="0"/>
              <a:t>25-06-2023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2D4D47-34D4-E44A-AE7C-27947DB53E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18E2EA-B699-104D-8113-52981AAE9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DED0D-1326-4E86-870C-926DD942459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659243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9EF4CB-4AFA-AC55-CF7D-E635183D69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5170C-B5DE-0022-DD4C-62362D2366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7B06BE-E8DE-AA2A-1E4D-FCB200D7C3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5D8FD5-69C0-2571-4AE0-67E8C91AF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DF251-1136-4904-BFB7-2BA7D96719C4}" type="datetimeFigureOut">
              <a:rPr lang="en-IN" smtClean="0"/>
              <a:t>25-06-2023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98DF09-B03A-8086-E4BF-F0AEE142D9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7147C2-920D-CC8F-A312-E53217254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DED0D-1326-4E86-870C-926DD942459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513997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53DC6-6599-9300-5EC2-C0BAC40E2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F0ABB8F-54BB-9F17-3EF5-42D1F886337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551C08-1E1C-4438-4DE0-2B8E70B318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8E24E1-A3D4-1980-CD5A-476E2D3DD3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DF251-1136-4904-BFB7-2BA7D96719C4}" type="datetimeFigureOut">
              <a:rPr lang="en-IN" smtClean="0"/>
              <a:t>25-06-2023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42D954-7B06-E730-F876-2FF8C45BA2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1B36D0-E6BF-505C-5CDF-1ADAFD3E9A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DED0D-1326-4E86-870C-926DD942459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491822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2E3AFF2-19B8-99C4-8D4E-2A0C13FD2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7E06CC-A28D-82F0-92E4-0495FCC569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D647A1-F0BA-B552-F5F8-8136A7A4DE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0DF251-1136-4904-BFB7-2BA7D96719C4}" type="datetimeFigureOut">
              <a:rPr lang="en-IN" smtClean="0"/>
              <a:t>25-06-2023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CDD27B-B0B4-3589-EEAE-B0CA8BBB91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591B32-7745-E043-FE94-1EF400B6BD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4DED0D-1326-4E86-870C-926DD942459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3642992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">
            <a:extLst>
              <a:ext uri="{FF2B5EF4-FFF2-40B4-BE49-F238E27FC236}">
                <a16:creationId xmlns:a16="http://schemas.microsoft.com/office/drawing/2014/main" id="{B04D46ED-977B-A0E4-AC34-9BF969A9641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6329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0">
            <a:extLst>
              <a:ext uri="{FF2B5EF4-FFF2-40B4-BE49-F238E27FC236}">
                <a16:creationId xmlns:a16="http://schemas.microsoft.com/office/drawing/2014/main" id="{91D23154-7A5A-1E58-D812-90C69EBB7C0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5175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1">
            <a:extLst>
              <a:ext uri="{FF2B5EF4-FFF2-40B4-BE49-F238E27FC236}">
                <a16:creationId xmlns:a16="http://schemas.microsoft.com/office/drawing/2014/main" id="{33D318AF-BBC8-2539-D157-54D9787BD4C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013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2">
            <a:extLst>
              <a:ext uri="{FF2B5EF4-FFF2-40B4-BE49-F238E27FC236}">
                <a16:creationId xmlns:a16="http://schemas.microsoft.com/office/drawing/2014/main" id="{818DEBCE-C299-562B-2BFD-C6C50BC9C2A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9884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3">
            <a:extLst>
              <a:ext uri="{FF2B5EF4-FFF2-40B4-BE49-F238E27FC236}">
                <a16:creationId xmlns:a16="http://schemas.microsoft.com/office/drawing/2014/main" id="{068E1EE3-6B89-5D82-0088-FDDE50AF261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837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4">
            <a:extLst>
              <a:ext uri="{FF2B5EF4-FFF2-40B4-BE49-F238E27FC236}">
                <a16:creationId xmlns:a16="http://schemas.microsoft.com/office/drawing/2014/main" id="{0B643D1C-CD2F-82B6-FDD7-AFE82477236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3875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5">
            <a:extLst>
              <a:ext uri="{FF2B5EF4-FFF2-40B4-BE49-F238E27FC236}">
                <a16:creationId xmlns:a16="http://schemas.microsoft.com/office/drawing/2014/main" id="{53424100-7C37-88AC-3989-057776FB3B2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8045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6">
            <a:extLst>
              <a:ext uri="{FF2B5EF4-FFF2-40B4-BE49-F238E27FC236}">
                <a16:creationId xmlns:a16="http://schemas.microsoft.com/office/drawing/2014/main" id="{2D458EE3-5024-3E95-3D3A-00757027E67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7355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7">
            <a:extLst>
              <a:ext uri="{FF2B5EF4-FFF2-40B4-BE49-F238E27FC236}">
                <a16:creationId xmlns:a16="http://schemas.microsoft.com/office/drawing/2014/main" id="{D6A53C18-FACB-F080-ED5F-97C8B78DB44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0458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8">
            <a:extLst>
              <a:ext uri="{FF2B5EF4-FFF2-40B4-BE49-F238E27FC236}">
                <a16:creationId xmlns:a16="http://schemas.microsoft.com/office/drawing/2014/main" id="{47F8D89C-116F-690D-A077-11F4A5316B4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8787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9">
            <a:extLst>
              <a:ext uri="{FF2B5EF4-FFF2-40B4-BE49-F238E27FC236}">
                <a16:creationId xmlns:a16="http://schemas.microsoft.com/office/drawing/2014/main" id="{D9A02A9E-430A-3A94-6AED-47F83965D99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6609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">
            <a:extLst>
              <a:ext uri="{FF2B5EF4-FFF2-40B4-BE49-F238E27FC236}">
                <a16:creationId xmlns:a16="http://schemas.microsoft.com/office/drawing/2014/main" id="{D6D87025-8E56-0B91-A892-4FA3AAC0EE1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2990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">
            <a:extLst>
              <a:ext uri="{FF2B5EF4-FFF2-40B4-BE49-F238E27FC236}">
                <a16:creationId xmlns:a16="http://schemas.microsoft.com/office/drawing/2014/main" id="{FB6DA53A-EF80-C788-CFF9-B81BF9CB7E5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1232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1">
            <a:extLst>
              <a:ext uri="{FF2B5EF4-FFF2-40B4-BE49-F238E27FC236}">
                <a16:creationId xmlns:a16="http://schemas.microsoft.com/office/drawing/2014/main" id="{E08F59EF-77CE-CD9F-C405-A2FACF1D5D4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6580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2">
            <a:extLst>
              <a:ext uri="{FF2B5EF4-FFF2-40B4-BE49-F238E27FC236}">
                <a16:creationId xmlns:a16="http://schemas.microsoft.com/office/drawing/2014/main" id="{9E392C45-449A-6E78-81F2-4EDE4D350B5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7625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3">
            <a:extLst>
              <a:ext uri="{FF2B5EF4-FFF2-40B4-BE49-F238E27FC236}">
                <a16:creationId xmlns:a16="http://schemas.microsoft.com/office/drawing/2014/main" id="{4DFA4B8A-8EE7-B3D2-87E7-5D2397B1808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9119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4">
            <a:extLst>
              <a:ext uri="{FF2B5EF4-FFF2-40B4-BE49-F238E27FC236}">
                <a16:creationId xmlns:a16="http://schemas.microsoft.com/office/drawing/2014/main" id="{280E3976-CBCF-61E0-5A28-065CE0605F4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9316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5">
            <a:extLst>
              <a:ext uri="{FF2B5EF4-FFF2-40B4-BE49-F238E27FC236}">
                <a16:creationId xmlns:a16="http://schemas.microsoft.com/office/drawing/2014/main" id="{160084B1-95B3-1484-4B99-67229272ECE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1908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6">
            <a:extLst>
              <a:ext uri="{FF2B5EF4-FFF2-40B4-BE49-F238E27FC236}">
                <a16:creationId xmlns:a16="http://schemas.microsoft.com/office/drawing/2014/main" id="{89D96FE7-F2EB-A333-67A3-BE7EF63D048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8669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7">
            <a:extLst>
              <a:ext uri="{FF2B5EF4-FFF2-40B4-BE49-F238E27FC236}">
                <a16:creationId xmlns:a16="http://schemas.microsoft.com/office/drawing/2014/main" id="{8FB7B6B6-2C03-95C8-4220-B747C787C33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672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8">
            <a:extLst>
              <a:ext uri="{FF2B5EF4-FFF2-40B4-BE49-F238E27FC236}">
                <a16:creationId xmlns:a16="http://schemas.microsoft.com/office/drawing/2014/main" id="{10622E55-EE12-B8D7-0E24-A8F19B7F641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8174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9">
            <a:extLst>
              <a:ext uri="{FF2B5EF4-FFF2-40B4-BE49-F238E27FC236}">
                <a16:creationId xmlns:a16="http://schemas.microsoft.com/office/drawing/2014/main" id="{F75AB5C9-54BD-1502-1AC5-36A84E85368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2444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3">
            <a:extLst>
              <a:ext uri="{FF2B5EF4-FFF2-40B4-BE49-F238E27FC236}">
                <a16:creationId xmlns:a16="http://schemas.microsoft.com/office/drawing/2014/main" id="{05814B09-921A-B12D-F886-CB3DB39664E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1701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30">
            <a:extLst>
              <a:ext uri="{FF2B5EF4-FFF2-40B4-BE49-F238E27FC236}">
                <a16:creationId xmlns:a16="http://schemas.microsoft.com/office/drawing/2014/main" id="{AF9253AC-9687-C218-B0EB-5F988FE32F7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1375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31">
            <a:extLst>
              <a:ext uri="{FF2B5EF4-FFF2-40B4-BE49-F238E27FC236}">
                <a16:creationId xmlns:a16="http://schemas.microsoft.com/office/drawing/2014/main" id="{B7803FF0-5F60-6A24-14D3-F2F12DF2931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2244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32">
            <a:extLst>
              <a:ext uri="{FF2B5EF4-FFF2-40B4-BE49-F238E27FC236}">
                <a16:creationId xmlns:a16="http://schemas.microsoft.com/office/drawing/2014/main" id="{C22321D5-36EF-8628-CB9E-CE9C95624BD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6697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33">
            <a:extLst>
              <a:ext uri="{FF2B5EF4-FFF2-40B4-BE49-F238E27FC236}">
                <a16:creationId xmlns:a16="http://schemas.microsoft.com/office/drawing/2014/main" id="{D71C9F42-B87B-141C-0E00-B877FD49111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4282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34">
            <a:extLst>
              <a:ext uri="{FF2B5EF4-FFF2-40B4-BE49-F238E27FC236}">
                <a16:creationId xmlns:a16="http://schemas.microsoft.com/office/drawing/2014/main" id="{A9FE3B61-1F8F-944B-D959-02456725128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5435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35">
            <a:extLst>
              <a:ext uri="{FF2B5EF4-FFF2-40B4-BE49-F238E27FC236}">
                <a16:creationId xmlns:a16="http://schemas.microsoft.com/office/drawing/2014/main" id="{778D07DA-F7DE-EA65-F8CA-616E5D15B86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6109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36">
            <a:extLst>
              <a:ext uri="{FF2B5EF4-FFF2-40B4-BE49-F238E27FC236}">
                <a16:creationId xmlns:a16="http://schemas.microsoft.com/office/drawing/2014/main" id="{147E7F9F-C185-7BF3-1F3B-6EC33FD06E3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6031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37">
            <a:extLst>
              <a:ext uri="{FF2B5EF4-FFF2-40B4-BE49-F238E27FC236}">
                <a16:creationId xmlns:a16="http://schemas.microsoft.com/office/drawing/2014/main" id="{4D1DF68F-3564-1F09-36C7-03DBD12B0B7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20527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38">
            <a:extLst>
              <a:ext uri="{FF2B5EF4-FFF2-40B4-BE49-F238E27FC236}">
                <a16:creationId xmlns:a16="http://schemas.microsoft.com/office/drawing/2014/main" id="{6090C4BC-5ED5-F35D-4A3E-93BE41544E2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60275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39">
            <a:extLst>
              <a:ext uri="{FF2B5EF4-FFF2-40B4-BE49-F238E27FC236}">
                <a16:creationId xmlns:a16="http://schemas.microsoft.com/office/drawing/2014/main" id="{2D429394-089B-2722-EB60-745F0075216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4215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4">
            <a:extLst>
              <a:ext uri="{FF2B5EF4-FFF2-40B4-BE49-F238E27FC236}">
                <a16:creationId xmlns:a16="http://schemas.microsoft.com/office/drawing/2014/main" id="{8820AE31-5F99-67E7-6EFA-1E6FC54878C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9349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40">
            <a:extLst>
              <a:ext uri="{FF2B5EF4-FFF2-40B4-BE49-F238E27FC236}">
                <a16:creationId xmlns:a16="http://schemas.microsoft.com/office/drawing/2014/main" id="{5A2DCD06-AB20-0169-6DA8-7BE099D32BB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63719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41">
            <a:extLst>
              <a:ext uri="{FF2B5EF4-FFF2-40B4-BE49-F238E27FC236}">
                <a16:creationId xmlns:a16="http://schemas.microsoft.com/office/drawing/2014/main" id="{515D0C3C-2ADE-0002-B1F9-CCF30442C12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227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42">
            <a:extLst>
              <a:ext uri="{FF2B5EF4-FFF2-40B4-BE49-F238E27FC236}">
                <a16:creationId xmlns:a16="http://schemas.microsoft.com/office/drawing/2014/main" id="{0111AB95-24EB-2DBD-D8A9-EB34E39EDD7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72854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43">
            <a:extLst>
              <a:ext uri="{FF2B5EF4-FFF2-40B4-BE49-F238E27FC236}">
                <a16:creationId xmlns:a16="http://schemas.microsoft.com/office/drawing/2014/main" id="{23F3608A-9D41-7414-E6D2-174C89B2BF0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09874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44">
            <a:extLst>
              <a:ext uri="{FF2B5EF4-FFF2-40B4-BE49-F238E27FC236}">
                <a16:creationId xmlns:a16="http://schemas.microsoft.com/office/drawing/2014/main" id="{C5B2A538-3B0C-587B-759E-31CF1FF574B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21481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45">
            <a:extLst>
              <a:ext uri="{FF2B5EF4-FFF2-40B4-BE49-F238E27FC236}">
                <a16:creationId xmlns:a16="http://schemas.microsoft.com/office/drawing/2014/main" id="{DF2472AC-A238-8C8F-621C-B3198C204F8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92138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46">
            <a:extLst>
              <a:ext uri="{FF2B5EF4-FFF2-40B4-BE49-F238E27FC236}">
                <a16:creationId xmlns:a16="http://schemas.microsoft.com/office/drawing/2014/main" id="{C629AE14-3E9A-0882-0B16-1F54A66B198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95157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47">
            <a:extLst>
              <a:ext uri="{FF2B5EF4-FFF2-40B4-BE49-F238E27FC236}">
                <a16:creationId xmlns:a16="http://schemas.microsoft.com/office/drawing/2014/main" id="{D2E64E69-92DC-70A6-8AE9-636B7081B99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87565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48">
            <a:extLst>
              <a:ext uri="{FF2B5EF4-FFF2-40B4-BE49-F238E27FC236}">
                <a16:creationId xmlns:a16="http://schemas.microsoft.com/office/drawing/2014/main" id="{CCECA763-D8E7-89F5-4D1D-898D2022060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20208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49">
            <a:extLst>
              <a:ext uri="{FF2B5EF4-FFF2-40B4-BE49-F238E27FC236}">
                <a16:creationId xmlns:a16="http://schemas.microsoft.com/office/drawing/2014/main" id="{A53816F4-A22B-8916-6C32-2F6E2B1331F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7851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5">
            <a:extLst>
              <a:ext uri="{FF2B5EF4-FFF2-40B4-BE49-F238E27FC236}">
                <a16:creationId xmlns:a16="http://schemas.microsoft.com/office/drawing/2014/main" id="{A7B0EDCE-AF16-C742-43D9-FD5E2DA669F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97429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50">
            <a:extLst>
              <a:ext uri="{FF2B5EF4-FFF2-40B4-BE49-F238E27FC236}">
                <a16:creationId xmlns:a16="http://schemas.microsoft.com/office/drawing/2014/main" id="{D906F59D-1360-4E4C-42AA-91FD60E0126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81074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51">
            <a:extLst>
              <a:ext uri="{FF2B5EF4-FFF2-40B4-BE49-F238E27FC236}">
                <a16:creationId xmlns:a16="http://schemas.microsoft.com/office/drawing/2014/main" id="{B3F1EC46-B215-EF21-4005-B8710864BF2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41655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52">
            <a:extLst>
              <a:ext uri="{FF2B5EF4-FFF2-40B4-BE49-F238E27FC236}">
                <a16:creationId xmlns:a16="http://schemas.microsoft.com/office/drawing/2014/main" id="{480FE66A-1A1E-A7A9-36FB-CDB8BB72FC2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93234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53">
            <a:extLst>
              <a:ext uri="{FF2B5EF4-FFF2-40B4-BE49-F238E27FC236}">
                <a16:creationId xmlns:a16="http://schemas.microsoft.com/office/drawing/2014/main" id="{24960CB6-5498-9047-A9A2-F0556B5AEAB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93591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54">
            <a:extLst>
              <a:ext uri="{FF2B5EF4-FFF2-40B4-BE49-F238E27FC236}">
                <a16:creationId xmlns:a16="http://schemas.microsoft.com/office/drawing/2014/main" id="{F19C38A1-AC1F-00C3-87B3-B6A5C7C7230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46086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55">
            <a:extLst>
              <a:ext uri="{FF2B5EF4-FFF2-40B4-BE49-F238E27FC236}">
                <a16:creationId xmlns:a16="http://schemas.microsoft.com/office/drawing/2014/main" id="{202DFD9E-14FC-CE81-FBBD-BECD04352AB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0439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56">
            <a:extLst>
              <a:ext uri="{FF2B5EF4-FFF2-40B4-BE49-F238E27FC236}">
                <a16:creationId xmlns:a16="http://schemas.microsoft.com/office/drawing/2014/main" id="{87199AC1-120F-6C7D-60A6-D3FC8B37CF4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7017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6">
            <a:extLst>
              <a:ext uri="{FF2B5EF4-FFF2-40B4-BE49-F238E27FC236}">
                <a16:creationId xmlns:a16="http://schemas.microsoft.com/office/drawing/2014/main" id="{4E0FC8E8-B208-DF8F-BD34-8747EC45EC4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8399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7">
            <a:extLst>
              <a:ext uri="{FF2B5EF4-FFF2-40B4-BE49-F238E27FC236}">
                <a16:creationId xmlns:a16="http://schemas.microsoft.com/office/drawing/2014/main" id="{F2365832-9DB9-D775-EA22-E89C5672BE3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5856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8">
            <a:extLst>
              <a:ext uri="{FF2B5EF4-FFF2-40B4-BE49-F238E27FC236}">
                <a16:creationId xmlns:a16="http://schemas.microsoft.com/office/drawing/2014/main" id="{AD955C21-424C-1476-D0D6-59C3F7D649E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6207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9">
            <a:extLst>
              <a:ext uri="{FF2B5EF4-FFF2-40B4-BE49-F238E27FC236}">
                <a16:creationId xmlns:a16="http://schemas.microsoft.com/office/drawing/2014/main" id="{26D76596-E078-6639-8DBD-6B0EB1FAC5F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0845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Office PowerPoint</Application>
  <PresentationFormat>Widescreen</PresentationFormat>
  <Paragraphs>0</Paragraphs>
  <Slides>56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Grizli777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CS WORK</dc:creator>
  <cp:lastModifiedBy>CS WORK</cp:lastModifiedBy>
  <cp:revision>1</cp:revision>
  <dcterms:created xsi:type="dcterms:W3CDTF">2023-06-25T08:06:21Z</dcterms:created>
  <dcterms:modified xsi:type="dcterms:W3CDTF">2023-06-25T08:07:27Z</dcterms:modified>
</cp:coreProperties>
</file>